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5" r:id="rId4"/>
    <p:sldId id="257" r:id="rId5"/>
    <p:sldId id="268" r:id="rId6"/>
    <p:sldId id="286" r:id="rId7"/>
    <p:sldId id="287" r:id="rId8"/>
    <p:sldId id="258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023"/>
    <a:srgbClr val="373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68211-214B-4F65-8666-BA860159F07E}" v="10" dt="2024-11-08T15:37:39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hamusca" userId="897fe6cd-7dc3-423e-b3ec-bb46f3f618f9" providerId="ADAL" clId="{6BE68211-214B-4F65-8666-BA860159F07E}"/>
    <pc:docChg chg="undo custSel addSld modSld sldOrd">
      <pc:chgData name="Alexandra Chamusca" userId="897fe6cd-7dc3-423e-b3ec-bb46f3f618f9" providerId="ADAL" clId="{6BE68211-214B-4F65-8666-BA860159F07E}" dt="2024-11-08T15:37:39.279" v="317" actId="20577"/>
      <pc:docMkLst>
        <pc:docMk/>
      </pc:docMkLst>
      <pc:sldChg chg="modSp mod">
        <pc:chgData name="Alexandra Chamusca" userId="897fe6cd-7dc3-423e-b3ec-bb46f3f618f9" providerId="ADAL" clId="{6BE68211-214B-4F65-8666-BA860159F07E}" dt="2024-11-08T13:01:49.849" v="179" actId="20577"/>
        <pc:sldMkLst>
          <pc:docMk/>
          <pc:sldMk cId="105006296" sldId="257"/>
        </pc:sldMkLst>
        <pc:spChg chg="mod">
          <ac:chgData name="Alexandra Chamusca" userId="897fe6cd-7dc3-423e-b3ec-bb46f3f618f9" providerId="ADAL" clId="{6BE68211-214B-4F65-8666-BA860159F07E}" dt="2024-11-08T12:56:15.604" v="161" actId="20577"/>
          <ac:spMkLst>
            <pc:docMk/>
            <pc:sldMk cId="105006296" sldId="257"/>
            <ac:spMk id="4" creationId="{B57D9F19-71CF-20C7-A482-0F876F688175}"/>
          </ac:spMkLst>
        </pc:spChg>
        <pc:spChg chg="mod">
          <ac:chgData name="Alexandra Chamusca" userId="897fe6cd-7dc3-423e-b3ec-bb46f3f618f9" providerId="ADAL" clId="{6BE68211-214B-4F65-8666-BA860159F07E}" dt="2024-11-08T13:01:49.849" v="179" actId="20577"/>
          <ac:spMkLst>
            <pc:docMk/>
            <pc:sldMk cId="105006296" sldId="257"/>
            <ac:spMk id="41" creationId="{87239E38-0B9C-9944-A03B-A488CE4E8836}"/>
          </ac:spMkLst>
        </pc:spChg>
      </pc:sldChg>
      <pc:sldChg chg="addSp delSp modSp mod">
        <pc:chgData name="Alexandra Chamusca" userId="897fe6cd-7dc3-423e-b3ec-bb46f3f618f9" providerId="ADAL" clId="{6BE68211-214B-4F65-8666-BA860159F07E}" dt="2024-11-08T14:22:13.217" v="311" actId="1076"/>
        <pc:sldMkLst>
          <pc:docMk/>
          <pc:sldMk cId="1079398904" sldId="268"/>
        </pc:sldMkLst>
        <pc:spChg chg="add mod">
          <ac:chgData name="Alexandra Chamusca" userId="897fe6cd-7dc3-423e-b3ec-bb46f3f618f9" providerId="ADAL" clId="{6BE68211-214B-4F65-8666-BA860159F07E}" dt="2024-11-08T13:09:08.809" v="187"/>
          <ac:spMkLst>
            <pc:docMk/>
            <pc:sldMk cId="1079398904" sldId="268"/>
            <ac:spMk id="2" creationId="{C4665026-D8F0-9F1C-714E-C4AAC1792FAC}"/>
          </ac:spMkLst>
        </pc:spChg>
        <pc:spChg chg="mod">
          <ac:chgData name="Alexandra Chamusca" userId="897fe6cd-7dc3-423e-b3ec-bb46f3f618f9" providerId="ADAL" clId="{6BE68211-214B-4F65-8666-BA860159F07E}" dt="2024-11-08T14:19:56.897" v="308" actId="20577"/>
          <ac:spMkLst>
            <pc:docMk/>
            <pc:sldMk cId="1079398904" sldId="268"/>
            <ac:spMk id="6" creationId="{B3D1B590-29E3-3D5C-90C0-5CE63F698FCC}"/>
          </ac:spMkLst>
        </pc:spChg>
        <pc:spChg chg="del mod">
          <ac:chgData name="Alexandra Chamusca" userId="897fe6cd-7dc3-423e-b3ec-bb46f3f618f9" providerId="ADAL" clId="{6BE68211-214B-4F65-8666-BA860159F07E}" dt="2024-11-08T13:09:07.637" v="186" actId="478"/>
          <ac:spMkLst>
            <pc:docMk/>
            <pc:sldMk cId="1079398904" sldId="268"/>
            <ac:spMk id="8" creationId="{602DAE58-3B14-AC04-AD4B-9E644829020C}"/>
          </ac:spMkLst>
        </pc:spChg>
        <pc:spChg chg="mod">
          <ac:chgData name="Alexandra Chamusca" userId="897fe6cd-7dc3-423e-b3ec-bb46f3f618f9" providerId="ADAL" clId="{6BE68211-214B-4F65-8666-BA860159F07E}" dt="2024-11-08T13:09:20.192" v="193" actId="20577"/>
          <ac:spMkLst>
            <pc:docMk/>
            <pc:sldMk cId="1079398904" sldId="268"/>
            <ac:spMk id="41" creationId="{87239E38-0B9C-9944-A03B-A488CE4E8836}"/>
          </ac:spMkLst>
        </pc:spChg>
        <pc:picChg chg="del">
          <ac:chgData name="Alexandra Chamusca" userId="897fe6cd-7dc3-423e-b3ec-bb46f3f618f9" providerId="ADAL" clId="{6BE68211-214B-4F65-8666-BA860159F07E}" dt="2024-11-08T13:09:24.846" v="194" actId="478"/>
          <ac:picMkLst>
            <pc:docMk/>
            <pc:sldMk cId="1079398904" sldId="268"/>
            <ac:picMk id="4" creationId="{B2414A11-807D-C6B8-8805-B5DAB2588FE3}"/>
          </ac:picMkLst>
        </pc:picChg>
        <pc:picChg chg="add mod">
          <ac:chgData name="Alexandra Chamusca" userId="897fe6cd-7dc3-423e-b3ec-bb46f3f618f9" providerId="ADAL" clId="{6BE68211-214B-4F65-8666-BA860159F07E}" dt="2024-11-08T14:22:13.217" v="311" actId="1076"/>
          <ac:picMkLst>
            <pc:docMk/>
            <pc:sldMk cId="1079398904" sldId="268"/>
            <ac:picMk id="7" creationId="{1FB8E221-A3A0-37C3-C15E-BA41F95CAE8B}"/>
          </ac:picMkLst>
        </pc:picChg>
      </pc:sldChg>
      <pc:sldChg chg="modSp mod">
        <pc:chgData name="Alexandra Chamusca" userId="897fe6cd-7dc3-423e-b3ec-bb46f3f618f9" providerId="ADAL" clId="{6BE68211-214B-4F65-8666-BA860159F07E}" dt="2024-11-08T13:08:50.489" v="184" actId="20577"/>
        <pc:sldMkLst>
          <pc:docMk/>
          <pc:sldMk cId="2440388414" sldId="269"/>
        </pc:sldMkLst>
        <pc:spChg chg="mod">
          <ac:chgData name="Alexandra Chamusca" userId="897fe6cd-7dc3-423e-b3ec-bb46f3f618f9" providerId="ADAL" clId="{6BE68211-214B-4F65-8666-BA860159F07E}" dt="2024-11-08T12:50:58.566" v="65" actId="20577"/>
          <ac:spMkLst>
            <pc:docMk/>
            <pc:sldMk cId="2440388414" sldId="269"/>
            <ac:spMk id="2" creationId="{E85BE765-3CA0-7EEA-8E9C-5C6A8B075418}"/>
          </ac:spMkLst>
        </pc:spChg>
        <pc:spChg chg="mod">
          <ac:chgData name="Alexandra Chamusca" userId="897fe6cd-7dc3-423e-b3ec-bb46f3f618f9" providerId="ADAL" clId="{6BE68211-214B-4F65-8666-BA860159F07E}" dt="2024-11-08T13:08:50.489" v="184" actId="20577"/>
          <ac:spMkLst>
            <pc:docMk/>
            <pc:sldMk cId="2440388414" sldId="269"/>
            <ac:spMk id="41" creationId="{87239E38-0B9C-9944-A03B-A488CE4E8836}"/>
          </ac:spMkLst>
        </pc:spChg>
      </pc:sldChg>
      <pc:sldChg chg="addSp delSp modSp mod">
        <pc:chgData name="Alexandra Chamusca" userId="897fe6cd-7dc3-423e-b3ec-bb46f3f618f9" providerId="ADAL" clId="{6BE68211-214B-4F65-8666-BA860159F07E}" dt="2024-11-08T13:13:01.581" v="298" actId="2711"/>
        <pc:sldMkLst>
          <pc:docMk/>
          <pc:sldMk cId="2278517650" sldId="285"/>
        </pc:sldMkLst>
        <pc:spChg chg="mod">
          <ac:chgData name="Alexandra Chamusca" userId="897fe6cd-7dc3-423e-b3ec-bb46f3f618f9" providerId="ADAL" clId="{6BE68211-214B-4F65-8666-BA860159F07E}" dt="2024-11-08T13:13:01.581" v="298" actId="2711"/>
          <ac:spMkLst>
            <pc:docMk/>
            <pc:sldMk cId="2278517650" sldId="285"/>
            <ac:spMk id="6" creationId="{9C37EC63-7C3D-18A5-405C-B9B9B63FC9D2}"/>
          </ac:spMkLst>
        </pc:spChg>
        <pc:spChg chg="add del">
          <ac:chgData name="Alexandra Chamusca" userId="897fe6cd-7dc3-423e-b3ec-bb46f3f618f9" providerId="ADAL" clId="{6BE68211-214B-4F65-8666-BA860159F07E}" dt="2024-11-08T12:54:04.332" v="99" actId="478"/>
          <ac:spMkLst>
            <pc:docMk/>
            <pc:sldMk cId="2278517650" sldId="285"/>
            <ac:spMk id="7" creationId="{3A65B624-8916-98C8-A36D-EA042850C52B}"/>
          </ac:spMkLst>
        </pc:spChg>
        <pc:spChg chg="del mod">
          <ac:chgData name="Alexandra Chamusca" userId="897fe6cd-7dc3-423e-b3ec-bb46f3f618f9" providerId="ADAL" clId="{6BE68211-214B-4F65-8666-BA860159F07E}" dt="2024-11-08T12:53:58.103" v="97" actId="478"/>
          <ac:spMkLst>
            <pc:docMk/>
            <pc:sldMk cId="2278517650" sldId="285"/>
            <ac:spMk id="8" creationId="{1AC19F69-D80D-3462-DDE6-446094356865}"/>
          </ac:spMkLst>
        </pc:spChg>
        <pc:spChg chg="add mod">
          <ac:chgData name="Alexandra Chamusca" userId="897fe6cd-7dc3-423e-b3ec-bb46f3f618f9" providerId="ADAL" clId="{6BE68211-214B-4F65-8666-BA860159F07E}" dt="2024-11-08T12:54:13.224" v="100"/>
          <ac:spMkLst>
            <pc:docMk/>
            <pc:sldMk cId="2278517650" sldId="285"/>
            <ac:spMk id="9" creationId="{3DF9254A-1EA2-BA81-30DD-B1BB7FCFB148}"/>
          </ac:spMkLst>
        </pc:spChg>
        <pc:spChg chg="mod">
          <ac:chgData name="Alexandra Chamusca" userId="897fe6cd-7dc3-423e-b3ec-bb46f3f618f9" providerId="ADAL" clId="{6BE68211-214B-4F65-8666-BA860159F07E}" dt="2024-11-08T12:52:49.192" v="78" actId="20577"/>
          <ac:spMkLst>
            <pc:docMk/>
            <pc:sldMk cId="2278517650" sldId="285"/>
            <ac:spMk id="41" creationId="{5D35B685-9C6E-5E74-8566-0F0E928A5D70}"/>
          </ac:spMkLst>
        </pc:spChg>
        <pc:picChg chg="add mod">
          <ac:chgData name="Alexandra Chamusca" userId="897fe6cd-7dc3-423e-b3ec-bb46f3f618f9" providerId="ADAL" clId="{6BE68211-214B-4F65-8666-BA860159F07E}" dt="2024-11-08T12:53:01.140" v="82" actId="14100"/>
          <ac:picMkLst>
            <pc:docMk/>
            <pc:sldMk cId="2278517650" sldId="285"/>
            <ac:picMk id="3" creationId="{8F674402-4610-B1FB-2232-FAFFDD300027}"/>
          </ac:picMkLst>
        </pc:picChg>
        <pc:picChg chg="del">
          <ac:chgData name="Alexandra Chamusca" userId="897fe6cd-7dc3-423e-b3ec-bb46f3f618f9" providerId="ADAL" clId="{6BE68211-214B-4F65-8666-BA860159F07E}" dt="2024-11-08T12:52:42.529" v="72" actId="478"/>
          <ac:picMkLst>
            <pc:docMk/>
            <pc:sldMk cId="2278517650" sldId="285"/>
            <ac:picMk id="1026" creationId="{00EC5F9C-9EAA-83E7-8A93-0DDE96FE9E22}"/>
          </ac:picMkLst>
        </pc:picChg>
      </pc:sldChg>
      <pc:sldChg chg="modSp add mod ord">
        <pc:chgData name="Alexandra Chamusca" userId="897fe6cd-7dc3-423e-b3ec-bb46f3f618f9" providerId="ADAL" clId="{6BE68211-214B-4F65-8666-BA860159F07E}" dt="2024-11-08T13:11:35.456" v="248" actId="20577"/>
        <pc:sldMkLst>
          <pc:docMk/>
          <pc:sldMk cId="1898782269" sldId="286"/>
        </pc:sldMkLst>
        <pc:spChg chg="mod">
          <ac:chgData name="Alexandra Chamusca" userId="897fe6cd-7dc3-423e-b3ec-bb46f3f618f9" providerId="ADAL" clId="{6BE68211-214B-4F65-8666-BA860159F07E}" dt="2024-11-08T13:11:35.456" v="248" actId="20577"/>
          <ac:spMkLst>
            <pc:docMk/>
            <pc:sldMk cId="1898782269" sldId="286"/>
            <ac:spMk id="4" creationId="{1E83966C-FB5D-BE93-55A4-23C82022325B}"/>
          </ac:spMkLst>
        </pc:spChg>
        <pc:spChg chg="mod">
          <ac:chgData name="Alexandra Chamusca" userId="897fe6cd-7dc3-423e-b3ec-bb46f3f618f9" providerId="ADAL" clId="{6BE68211-214B-4F65-8666-BA860159F07E}" dt="2024-11-08T13:11:13.926" v="207" actId="20577"/>
          <ac:spMkLst>
            <pc:docMk/>
            <pc:sldMk cId="1898782269" sldId="286"/>
            <ac:spMk id="41" creationId="{748C94B3-31EE-A026-2F5E-0334F62BF034}"/>
          </ac:spMkLst>
        </pc:spChg>
      </pc:sldChg>
      <pc:sldChg chg="addSp delSp modSp add mod ord">
        <pc:chgData name="Alexandra Chamusca" userId="897fe6cd-7dc3-423e-b3ec-bb46f3f618f9" providerId="ADAL" clId="{6BE68211-214B-4F65-8666-BA860159F07E}" dt="2024-11-08T15:37:39.279" v="317" actId="20577"/>
        <pc:sldMkLst>
          <pc:docMk/>
          <pc:sldMk cId="1249024936" sldId="287"/>
        </pc:sldMkLst>
        <pc:spChg chg="add mod">
          <ac:chgData name="Alexandra Chamusca" userId="897fe6cd-7dc3-423e-b3ec-bb46f3f618f9" providerId="ADAL" clId="{6BE68211-214B-4F65-8666-BA860159F07E}" dt="2024-11-08T13:12:12.865" v="259"/>
          <ac:spMkLst>
            <pc:docMk/>
            <pc:sldMk cId="1249024936" sldId="287"/>
            <ac:spMk id="2" creationId="{EBE3F253-20A3-AA32-4941-5501C73F1DE1}"/>
          </ac:spMkLst>
        </pc:spChg>
        <pc:spChg chg="mod">
          <ac:chgData name="Alexandra Chamusca" userId="897fe6cd-7dc3-423e-b3ec-bb46f3f618f9" providerId="ADAL" clId="{6BE68211-214B-4F65-8666-BA860159F07E}" dt="2024-11-08T15:37:39.279" v="317" actId="20577"/>
          <ac:spMkLst>
            <pc:docMk/>
            <pc:sldMk cId="1249024936" sldId="287"/>
            <ac:spMk id="6" creationId="{1EC23253-F03E-8B41-E114-8955E5841E00}"/>
          </ac:spMkLst>
        </pc:spChg>
        <pc:spChg chg="del mod">
          <ac:chgData name="Alexandra Chamusca" userId="897fe6cd-7dc3-423e-b3ec-bb46f3f618f9" providerId="ADAL" clId="{6BE68211-214B-4F65-8666-BA860159F07E}" dt="2024-11-08T13:12:12.308" v="258" actId="478"/>
          <ac:spMkLst>
            <pc:docMk/>
            <pc:sldMk cId="1249024936" sldId="287"/>
            <ac:spMk id="9" creationId="{1D32A7CC-AA84-4EF2-E8DB-13604B999759}"/>
          </ac:spMkLst>
        </pc:spChg>
        <pc:spChg chg="mod">
          <ac:chgData name="Alexandra Chamusca" userId="897fe6cd-7dc3-423e-b3ec-bb46f3f618f9" providerId="ADAL" clId="{6BE68211-214B-4F65-8666-BA860159F07E}" dt="2024-11-08T13:11:58.212" v="256" actId="20577"/>
          <ac:spMkLst>
            <pc:docMk/>
            <pc:sldMk cId="1249024936" sldId="287"/>
            <ac:spMk id="41" creationId="{B54DAC05-1BEA-648E-1A80-C752123BADA6}"/>
          </ac:spMkLst>
        </pc:spChg>
        <pc:picChg chg="del">
          <ac:chgData name="Alexandra Chamusca" userId="897fe6cd-7dc3-423e-b3ec-bb46f3f618f9" providerId="ADAL" clId="{6BE68211-214B-4F65-8666-BA860159F07E}" dt="2024-11-08T13:11:46.082" v="249" actId="478"/>
          <ac:picMkLst>
            <pc:docMk/>
            <pc:sldMk cId="1249024936" sldId="287"/>
            <ac:picMk id="3" creationId="{2A8B674B-1471-4281-BE08-A9EF65E03956}"/>
          </ac:picMkLst>
        </pc:picChg>
        <pc:picChg chg="add mod">
          <ac:chgData name="Alexandra Chamusca" userId="897fe6cd-7dc3-423e-b3ec-bb46f3f618f9" providerId="ADAL" clId="{6BE68211-214B-4F65-8666-BA860159F07E}" dt="2024-11-08T14:22:56.862" v="314" actId="208"/>
          <ac:picMkLst>
            <pc:docMk/>
            <pc:sldMk cId="1249024936" sldId="287"/>
            <ac:picMk id="1026" creationId="{16CACC50-E4E5-943C-60E9-0F0DEC9E90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6ACF5-A42A-6996-A08D-F11D6FFF4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CC521-2599-4CC8-9970-6C1FB216E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405674-44DC-C357-85D0-80EF08B9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F8349DC-47FF-51C7-DF90-FE809374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ABE05A-31FE-9A76-6930-ABFCFEE6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C28DB-48FD-F57C-4E74-F4BD41FD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0157D1C-A9ED-CA77-A84D-D8B02D3A8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BA2A81-79C8-53D9-588A-62C34B31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FB63D2-95B9-58C7-A7E3-EDD4018C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901EA7-886B-32A4-55F6-0BF15A83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173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1BD302-9D39-66F2-EB88-1CF2EDF95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8873E69-F2AD-516B-148D-3E3508AB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3D6F3CA-6BFB-56E9-B65F-AD5BFB4E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164A5B-96B4-87E4-77F0-76FB1647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A1369E-A23B-E917-710F-65874A55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10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4011D-BC4D-94E8-CA72-402EE2ED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00C14C-A727-67B0-788C-78D10C2C1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0EFF56-4EC4-205C-89E0-3A379010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AB037F-D1E6-F77B-F8A7-5CBB360D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1C6D3E7-6A6A-9188-A180-8E4D7CAD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08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4227D-71EC-FF97-0B1F-AEDCA7F1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DD2E0C0-AFCD-1104-9E58-B20DEE1B4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CF6AFA1-523B-89C9-2ACA-A6DAF9AD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6F9BADB-B758-620D-6F81-08F54599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53C0D76-0F0D-AD3E-0083-863D1A8F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4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5E00D-6FBE-25B4-4127-F6F1EB1C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83F1EC8-D8FA-4BDD-3BF2-5AC560C43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A27706A-3E58-F68A-0D0A-6CED02219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1222DF1-78AD-DDD4-B7E4-7E0A57F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AC1D324-F634-0929-B63D-A1F1B79B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8057637-9710-5E2B-AB21-3382C559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08218-6D6C-C589-AD5B-AAE47B32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0ED955-C53C-8345-A4FA-31F1C636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79D49E3-9D6F-AAE8-D67B-1E6D25A9D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3526617-AD21-A15D-9D00-7D0388A04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1343070-47CF-0171-A245-CB2F5FBE9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962B93C-2F44-4C58-2893-02E7C5C5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4734DBD-84AC-220E-B4ED-228531FA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29213AC-904F-1C29-BBCB-CDE20C8A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19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A02F1-ED8D-E929-3988-06F5D3C2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A65235A-6277-FE8C-92A1-16DD67A1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27B41C6-3EA4-3BC1-905B-64728CE7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64A2718-C452-2ABE-9F3B-BB2A60C7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600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855950C-71AC-4D86-DD33-AA7FDBD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9FFFFE6-DC5C-D196-4335-2F4C2A55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08CA5C4-9A92-416B-FA9A-97967B76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522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EBB07-91DD-1587-2DC3-81197988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BFBB3AF-3E04-E999-3F61-980EF728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D36F8CA-54F8-57B2-AA08-44D0FCE81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C9C37CF-883D-DDE4-3EED-CB3019C2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DC5E28B-AE45-1E49-5DB8-FAAB409F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7EA3718-4D02-17DF-DC39-8D392809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083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AAAC-6D21-6509-F086-403E588B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67C867D-8489-CD69-3524-F6B8C8277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464A7C7-9487-132F-05D9-2AEBD43E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F141D50-5A02-EBF8-1F13-21E785E6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A28525D-43A6-59D2-1FE5-56C2A257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6742B30-8DF7-51F6-28ED-40E9AD61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789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3E3D100-D5DC-5047-877D-0F544A9B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E83D818-7BF1-2623-CE64-3D5D38E49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5B9584-B72F-A404-DDF4-B19E78858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61BE-9818-4546-8075-99289FC5BCEB}" type="datetimeFigureOut">
              <a:rPr lang="pt-PT" smtClean="0"/>
              <a:t>08/11/2024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994055-3D36-B390-F8C2-A16C393F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E451F1-9701-F587-D040-A86A93F1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FE-E3F5-457D-8BEF-7A21E0E023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1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campeonatosdasprofissoes?__eep__=6&amp;__cft__%5b0%5d=AZUt1_Uzs2mB3DfYRulo8zTxML9lpzT46aR9McPRRGGMOsmFIFssSh_RTMY3eg0blwi8895N0JAxTtN7CxgDOsRDStAiNK2riMuCJWE6_-5c8FkGF3pi2cqjkh1_QgCRdcKhPqFezPuH7Dm5hKV3oQBnB7hln4xhPyejEBrd9VyNv5f1veBoFuM60gvj-ElZbDZgOO_0A6vuKVoUOFnTHJQS&amp;__tn__=*NK-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hashtag/nossomosworldskills?__eep__=6&amp;__cft__%5b0%5d=AZUt1_Uzs2mB3DfYRulo8zTxML9lpzT46aR9McPRRGGMOsmFIFssSh_RTMY3eg0blwi8895N0JAxTtN7CxgDOsRDStAiNK2riMuCJWE6_-5c8FkGF3pi2cqjkh1_QgCRdcKhPqFezPuH7Dm5hKV3oQBnB7hln4xhPyejEBrd9VyNv5f1veBoFuM60gvj-ElZbDZgOO_0A6vuKVoUOFnTHJQS&amp;__tn__=*NK-R" TargetMode="External"/><Relationship Id="rId4" Type="http://schemas.openxmlformats.org/officeDocument/2006/relationships/hyperlink" Target="https://www.facebook.com/hashtag/skillsportugalnorte2024?__eep__=6&amp;__cft__%5b0%5d=AZUt1_Uzs2mB3DfYRulo8zTxML9lpzT46aR9McPRRGGMOsmFIFssSh_RTMY3eg0blwi8895N0JAxTtN7CxgDOsRDStAiNK2riMuCJWE6_-5c8FkGF3pi2cqjkh1_QgCRdcKhPqFezPuH7Dm5hKV3oQBnB7hln4xhPyejEBrd9VyNv5f1veBoFuM60gvj-ElZbDZgOO_0A6vuKVoUOFnTHJQS&amp;__tn__=*NK-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ashtag/osi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3" Type="http://schemas.openxmlformats.org/officeDocument/2006/relationships/hyperlink" Target="https://www.facebook.com/hashtag/ensinoeformacaoprofissional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7" Type="http://schemas.openxmlformats.org/officeDocument/2006/relationships/hyperlink" Target="https://www.facebook.com/hashtag/operationsofstrategicimportance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12" Type="http://schemas.openxmlformats.org/officeDocument/2006/relationships/hyperlink" Target="https://www.facebook.com/hashtag/iefp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nossomosworldskill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11" Type="http://schemas.openxmlformats.org/officeDocument/2006/relationships/hyperlink" Target="https://www.facebook.com/hashtag/pessoas2030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5" Type="http://schemas.openxmlformats.org/officeDocument/2006/relationships/hyperlink" Target="https://www.facebook.com/hashtag/skillsportugalnorte2024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10" Type="http://schemas.openxmlformats.org/officeDocument/2006/relationships/hyperlink" Target="https://www.facebook.com/hashtag/socialright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4" Type="http://schemas.openxmlformats.org/officeDocument/2006/relationships/hyperlink" Target="https://www.facebook.com/hashtag/campeonatosdasprofissoe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9" Type="http://schemas.openxmlformats.org/officeDocument/2006/relationships/hyperlink" Target="https://www.facebook.com/hashtag/eufund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pvY5Hw-O41xYogCkiO9OsJGBcPOQPTF/view?usp=shar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ashtag/osi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3" Type="http://schemas.openxmlformats.org/officeDocument/2006/relationships/hyperlink" Target="https://www.facebook.com/hashtag/ensinoeformacaoprofissional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7" Type="http://schemas.openxmlformats.org/officeDocument/2006/relationships/hyperlink" Target="https://www.facebook.com/hashtag/operationsofstrategicimportance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12" Type="http://schemas.openxmlformats.org/officeDocument/2006/relationships/hyperlink" Target="https://www.facebook.com/hashtag/iefp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nossomosworldskill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11" Type="http://schemas.openxmlformats.org/officeDocument/2006/relationships/hyperlink" Target="https://www.facebook.com/hashtag/pessoas2030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5" Type="http://schemas.openxmlformats.org/officeDocument/2006/relationships/hyperlink" Target="https://www.facebook.com/hashtag/skillsportugalnorte2024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10" Type="http://schemas.openxmlformats.org/officeDocument/2006/relationships/hyperlink" Target="https://www.facebook.com/hashtag/socialright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4" Type="http://schemas.openxmlformats.org/officeDocument/2006/relationships/hyperlink" Target="https://www.facebook.com/hashtag/campeonatosdasprofissoe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Relationship Id="rId9" Type="http://schemas.openxmlformats.org/officeDocument/2006/relationships/hyperlink" Target="https://www.facebook.com/hashtag/eufunds?__eep__=6&amp;__cft__%5b0%5d=AZXdwaG0hsCY0YxTGEGkO23PPNrs27TLsm9Hbt4umvA45_y3wW5tGQvaLoMwJMTHCrxsNY662sFciMZGj_AFNZq9BybkvlFdKB4sroYcC83QcdIh7C3sjuqIHKRxGuC-pHeZBs__CgnpR4tncXfA4U1ErxoktFtqMSyFmnJTZQF1yLtviPTHElLA-pfdleWnPPwR7h_AGrzQwhYlhxei5PaX&amp;__tn__=*NK-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9hxUpYt33G6nWgv3iugGehJspTmbrBg/view?usp=shar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2EA5C1-3B79-B7BE-87FA-09CD1852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5959C5-0C33-5A08-D3E0-42FD1A4B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5" y="6090082"/>
            <a:ext cx="3618940" cy="6613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25A80D9-63D6-43AE-EB35-33EE30FD273B}"/>
              </a:ext>
            </a:extLst>
          </p:cNvPr>
          <p:cNvSpPr txBox="1"/>
          <p:nvPr/>
        </p:nvSpPr>
        <p:spPr>
          <a:xfrm>
            <a:off x="6204856" y="737119"/>
            <a:ext cx="5374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CAMPANHA DE ENSINO </a:t>
            </a:r>
          </a:p>
          <a:p>
            <a:pPr algn="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E FORMAÇÃO PROFISSIONAL</a:t>
            </a:r>
          </a:p>
          <a:p>
            <a:pPr algn="r"/>
            <a:endParaRPr lang="pt-PT" sz="2400" b="1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algn="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em Redes Sociais</a:t>
            </a:r>
          </a:p>
        </p:txBody>
      </p:sp>
    </p:spTree>
    <p:extLst>
      <p:ext uri="{BB962C8B-B14F-4D97-AF65-F5344CB8AC3E}">
        <p14:creationId xmlns:p14="http://schemas.microsoft.com/office/powerpoint/2010/main" val="186365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00D76A-5AB7-8B0F-6AED-9A640B36F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52">
            <a:extLst>
              <a:ext uri="{FF2B5EF4-FFF2-40B4-BE49-F238E27FC236}">
                <a16:creationId xmlns:a16="http://schemas.microsoft.com/office/drawing/2014/main" id="{6943839D-C648-6B29-E6CC-C7947C9B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BCCECD36-98CF-3FD3-5C40-1956A68C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7239E38-0B9C-9944-A03B-A488CE4E8836}"/>
              </a:ext>
            </a:extLst>
          </p:cNvPr>
          <p:cNvSpPr txBox="1"/>
          <p:nvPr/>
        </p:nvSpPr>
        <p:spPr>
          <a:xfrm>
            <a:off x="709127" y="1483835"/>
            <a:ext cx="947057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Publicar a partir de 7 de novembro</a:t>
            </a:r>
          </a:p>
          <a:p>
            <a:endParaRPr lang="pt-PT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PT" sz="14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COPY: 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💥🚀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Faltam apenas 5 DIAS para a abertura da 46.ª edição do Campeonato Nacional das Profissões | SkillsPortugal Norte 2024 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🚀💥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Se a edição anterior foi extraordinária, imagina esta! 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🤩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3 dias de prova, com 400 concorrentes de todo o país, a mostrar o que de melhor o Ensino e a Formação Profissional têm para oferecer❗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📅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Aberto ao público entre 13 e 15 de novembro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📍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EuroParque (Santa Maria da Feira)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Aponta na agenda, não te vais arrepender 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😉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#EnsinoeFormacaoProfissional 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#campeonatosdasprofissoes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#skillsportugalnorte2024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#NosSomosWorldSkills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#OperationsofStrategicImportance #OSI #EUFunds #SocialRights #PESSOAS2030 #iefp</a:t>
            </a: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5BE765-3CA0-7EEA-8E9C-5C6A8B075418}"/>
              </a:ext>
            </a:extLst>
          </p:cNvPr>
          <p:cNvSpPr txBox="1"/>
          <p:nvPr/>
        </p:nvSpPr>
        <p:spPr>
          <a:xfrm>
            <a:off x="727786" y="525959"/>
            <a:ext cx="61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        Publicação 15 – </a:t>
            </a:r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 Vídeo Resumo 45.ª Edição 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Campeonato Nacional das Profissões</a:t>
            </a:r>
          </a:p>
        </p:txBody>
      </p:sp>
    </p:spTree>
    <p:extLst>
      <p:ext uri="{BB962C8B-B14F-4D97-AF65-F5344CB8AC3E}">
        <p14:creationId xmlns:p14="http://schemas.microsoft.com/office/powerpoint/2010/main" val="244038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6124A-6A1A-A183-0431-8859228D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E13339-0F9F-3708-2CBC-1B2A8B00C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52">
            <a:extLst>
              <a:ext uri="{FF2B5EF4-FFF2-40B4-BE49-F238E27FC236}">
                <a16:creationId xmlns:a16="http://schemas.microsoft.com/office/drawing/2014/main" id="{68700581-4E9C-744B-3AE5-0F4AC246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C8F38ECB-DE5B-7302-90C7-2A6EFB14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D35B685-9C6E-5E74-8566-0F0E928A5D70}"/>
              </a:ext>
            </a:extLst>
          </p:cNvPr>
          <p:cNvSpPr txBox="1"/>
          <p:nvPr/>
        </p:nvSpPr>
        <p:spPr>
          <a:xfrm>
            <a:off x="718458" y="1539821"/>
            <a:ext cx="9004041" cy="158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</a:t>
            </a:r>
            <a:r>
              <a:rPr lang="pt-PT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16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37EC63-7C3D-18A5-405C-B9B9B63FC9D2}"/>
              </a:ext>
            </a:extLst>
          </p:cNvPr>
          <p:cNvSpPr txBox="1"/>
          <p:nvPr/>
        </p:nvSpPr>
        <p:spPr>
          <a:xfrm>
            <a:off x="7238929" y="1540702"/>
            <a:ext cx="439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Barlow" panose="00000500000000000000" pitchFamily="2" charset="0"/>
              </a:rPr>
              <a:t>Link para download de imagens: </a:t>
            </a:r>
            <a:r>
              <a:rPr lang="pt-PT" sz="1400" dirty="0">
                <a:latin typeface="Barlow" panose="00000500000000000000" pitchFamily="2" charset="0"/>
              </a:rPr>
              <a:t>https://drive.google.com/file/d/117ED9sHa2n9BNMK_z5mKOIdA5L5iavNe/view?usp=sharing</a:t>
            </a:r>
          </a:p>
          <a:p>
            <a:endParaRPr lang="pt-PT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674402-4610-B1FB-2232-FAFFDD30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6" y="2279594"/>
            <a:ext cx="6268960" cy="35822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F9254A-1EA2-BA81-30DD-B1BB7FCFB148}"/>
              </a:ext>
            </a:extLst>
          </p:cNvPr>
          <p:cNvSpPr txBox="1"/>
          <p:nvPr/>
        </p:nvSpPr>
        <p:spPr>
          <a:xfrm>
            <a:off x="727786" y="525959"/>
            <a:ext cx="61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        Publicação 15 – </a:t>
            </a:r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 Vídeo Resumo 45.ª Edição 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Campeonato Nacional das Profissões</a:t>
            </a:r>
          </a:p>
        </p:txBody>
      </p:sp>
    </p:spTree>
    <p:extLst>
      <p:ext uri="{BB962C8B-B14F-4D97-AF65-F5344CB8AC3E}">
        <p14:creationId xmlns:p14="http://schemas.microsoft.com/office/powerpoint/2010/main" val="227851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00D76A-5AB7-8B0F-6AED-9A640B36F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57D9F19-71CF-20C7-A482-0F876F688175}"/>
              </a:ext>
            </a:extLst>
          </p:cNvPr>
          <p:cNvSpPr txBox="1"/>
          <p:nvPr/>
        </p:nvSpPr>
        <p:spPr>
          <a:xfrm>
            <a:off x="774441" y="525959"/>
            <a:ext cx="61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        Publicação 16 – </a:t>
            </a:r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Vídeo 3 Influencer 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Rafael Cardeira</a:t>
            </a:r>
          </a:p>
        </p:txBody>
      </p:sp>
      <p:sp>
        <p:nvSpPr>
          <p:cNvPr id="12" name="Rectangle 52">
            <a:extLst>
              <a:ext uri="{FF2B5EF4-FFF2-40B4-BE49-F238E27FC236}">
                <a16:creationId xmlns:a16="http://schemas.microsoft.com/office/drawing/2014/main" id="{6943839D-C648-6B29-E6CC-C7947C9B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BCCECD36-98CF-3FD3-5C40-1956A68C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7239E38-0B9C-9944-A03B-A488CE4E8836}"/>
              </a:ext>
            </a:extLst>
          </p:cNvPr>
          <p:cNvSpPr txBox="1"/>
          <p:nvPr/>
        </p:nvSpPr>
        <p:spPr>
          <a:xfrm>
            <a:off x="709127" y="1502497"/>
            <a:ext cx="9498563" cy="362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b="1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Publicar a partir de 8 </a:t>
            </a:r>
            <a:r>
              <a:rPr lang="pt-PT" sz="1600" b="1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novembro</a:t>
            </a:r>
            <a:endParaRPr lang="pt-PT" sz="1600" b="1" kern="100" dirty="0">
              <a:effectLst/>
              <a:highlight>
                <a:srgbClr val="00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sz="1600" b="1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6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COPY:</a:t>
            </a:r>
          </a:p>
          <a:p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💥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O futuro começa agora, com a escolha certa da tua formação 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🔍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No Ensino e Formação Profissional encontras cursos com elevada empregabilidade, que te abrem portas para o mercado de trabalho 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🌍🚀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Aposta no teu futuro e descobre no Europarque os cursos e escolas com que mais te identificas 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💪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Visita o Campeonato Nacional das Profissões – </a:t>
            </a:r>
            <a:r>
              <a:rPr lang="pt-PT" sz="1400" dirty="0" err="1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Skills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Portugal Norte 2024 e a Mostra de Ensino Profissional entre 13 e 15 de novembro.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#EnsinoeFormacaoProfissional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#campeonatosdasprofissoes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#skillsportugalnorte2024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#NosSomosWorldSkills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#OperationsofStrategicImportance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#OSI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#EUFunds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#SocialRights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#PESSOAS2030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PT" sz="1400" u="none" strike="noStrike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#iefp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pt-P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00D76A-5AB7-8B0F-6AED-9A640B36F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52">
            <a:extLst>
              <a:ext uri="{FF2B5EF4-FFF2-40B4-BE49-F238E27FC236}">
                <a16:creationId xmlns:a16="http://schemas.microsoft.com/office/drawing/2014/main" id="{6943839D-C648-6B29-E6CC-C7947C9B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BCCECD36-98CF-3FD3-5C40-1956A68C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7239E38-0B9C-9944-A03B-A488CE4E8836}"/>
              </a:ext>
            </a:extLst>
          </p:cNvPr>
          <p:cNvSpPr txBox="1"/>
          <p:nvPr/>
        </p:nvSpPr>
        <p:spPr>
          <a:xfrm>
            <a:off x="718458" y="1539821"/>
            <a:ext cx="9004041" cy="158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</a:t>
            </a:r>
            <a:r>
              <a:rPr lang="pt-PT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16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D1B590-29E3-3D5C-90C0-5CE63F698FCC}"/>
              </a:ext>
            </a:extLst>
          </p:cNvPr>
          <p:cNvSpPr txBox="1"/>
          <p:nvPr/>
        </p:nvSpPr>
        <p:spPr>
          <a:xfrm>
            <a:off x="7080306" y="1363415"/>
            <a:ext cx="43932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Barlow" panose="00000500000000000000" pitchFamily="2" charset="0"/>
              </a:rPr>
              <a:t>Link para download de vídeo curto (para </a:t>
            </a:r>
            <a:r>
              <a:rPr lang="pt-PT" sz="1400" b="1" dirty="0" err="1">
                <a:latin typeface="Barlow" panose="00000500000000000000" pitchFamily="2" charset="0"/>
              </a:rPr>
              <a:t>stories</a:t>
            </a:r>
            <a:r>
              <a:rPr lang="pt-PT" sz="1400" b="1" dirty="0">
                <a:latin typeface="Barlow" panose="00000500000000000000" pitchFamily="2" charset="0"/>
              </a:rPr>
              <a:t>): </a:t>
            </a:r>
            <a:r>
              <a:rPr lang="pt-PT" sz="1400" dirty="0">
                <a:latin typeface="Barlow" panose="00000500000000000000" pitchFamily="2" charset="0"/>
                <a:hlinkClick r:id="rId3"/>
              </a:rPr>
              <a:t>https://drive.google.com/file/d/1jpvY5Hw-O41xYogCkiO9OsJGBcPOQPTF/view?usp=sharing</a:t>
            </a:r>
            <a:endParaRPr lang="pt-PT" sz="1400" dirty="0">
              <a:latin typeface="Barlow" panose="00000500000000000000" pitchFamily="2" charset="0"/>
            </a:endParaRPr>
          </a:p>
          <a:p>
            <a:endParaRPr lang="pt-PT" sz="1400" dirty="0">
              <a:latin typeface="Barlow" panose="00000500000000000000" pitchFamily="2" charset="0"/>
            </a:endParaRPr>
          </a:p>
          <a:p>
            <a:r>
              <a:rPr lang="pt-PT" sz="1400" b="1" dirty="0">
                <a:latin typeface="Barlow" panose="00000500000000000000" pitchFamily="2" charset="0"/>
              </a:rPr>
              <a:t>Link para download de vídeo longo (para </a:t>
            </a:r>
            <a:r>
              <a:rPr lang="pt-PT" sz="1400" b="1" dirty="0" err="1">
                <a:latin typeface="Barlow" panose="00000500000000000000" pitchFamily="2" charset="0"/>
              </a:rPr>
              <a:t>reels</a:t>
            </a:r>
            <a:r>
              <a:rPr lang="pt-PT" sz="1400" b="1" dirty="0">
                <a:latin typeface="Barlow" panose="00000500000000000000" pitchFamily="2" charset="0"/>
              </a:rPr>
              <a:t>): </a:t>
            </a:r>
            <a:r>
              <a:rPr lang="pt-PT" sz="1400" dirty="0">
                <a:latin typeface="Barlow" panose="00000500000000000000" pitchFamily="2" charset="0"/>
              </a:rPr>
              <a:t>https://drive.google.com/file/d/140R9X--IWJAHx8rcdhtYs2CmWrka8Aix/view?usp=sharing</a:t>
            </a:r>
            <a:endParaRPr lang="pt-PT"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665026-D8F0-9F1C-714E-C4AAC1792FAC}"/>
              </a:ext>
            </a:extLst>
          </p:cNvPr>
          <p:cNvSpPr txBox="1"/>
          <p:nvPr/>
        </p:nvSpPr>
        <p:spPr>
          <a:xfrm>
            <a:off x="774441" y="525959"/>
            <a:ext cx="61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        Publicação 16 – </a:t>
            </a:r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Vídeo 3 Influencer 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Rafael Cardeira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B8E221-A3A0-37C3-C15E-BA41F95CA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332" y="1588584"/>
            <a:ext cx="2616364" cy="45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2AB49-133D-A3A9-CE5B-9EB020E5D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152F25-4818-EB26-E2CE-14C67FF0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83966C-FB5D-BE93-55A4-23C82022325B}"/>
              </a:ext>
            </a:extLst>
          </p:cNvPr>
          <p:cNvSpPr txBox="1"/>
          <p:nvPr/>
        </p:nvSpPr>
        <p:spPr>
          <a:xfrm>
            <a:off x="774441" y="525959"/>
            <a:ext cx="61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        Publicação 17 – </a:t>
            </a:r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Falta Um dia para o 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Campeonato</a:t>
            </a:r>
          </a:p>
        </p:txBody>
      </p:sp>
      <p:sp>
        <p:nvSpPr>
          <p:cNvPr id="12" name="Rectangle 52">
            <a:extLst>
              <a:ext uri="{FF2B5EF4-FFF2-40B4-BE49-F238E27FC236}">
                <a16:creationId xmlns:a16="http://schemas.microsoft.com/office/drawing/2014/main" id="{5BE5A536-FA6B-14C6-C60A-EBB25132F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050F0101-3C39-C228-2118-FEA03BBF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48C94B3-31EE-A026-2F5E-0334F62BF034}"/>
              </a:ext>
            </a:extLst>
          </p:cNvPr>
          <p:cNvSpPr txBox="1"/>
          <p:nvPr/>
        </p:nvSpPr>
        <p:spPr>
          <a:xfrm>
            <a:off x="709127" y="1502497"/>
            <a:ext cx="9498563" cy="445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b="1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Publicar a partir de 11 </a:t>
            </a:r>
            <a:r>
              <a:rPr lang="pt-PT" sz="1600" b="1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novembro</a:t>
            </a:r>
            <a:endParaRPr lang="pt-PT" sz="1600" b="1" kern="100" dirty="0">
              <a:effectLst/>
              <a:highlight>
                <a:srgbClr val="00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sz="1600" b="1" kern="100" dirty="0">
              <a:effectLst/>
              <a:latin typeface="Barlow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PT" sz="1600" b="1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COPY:</a:t>
            </a:r>
          </a:p>
          <a:p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Dia 11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É já amanhã que acontece a Cerimónia de Abertura do evento mais esperado do ano 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😍🥳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E tu, não percas, de 13 a 15 de novembro, no Europarque, a oportunidade de visitar 400 jovens em competição e conhecer de perto as múltiplas oportunidades e cursos do ensino e formação profissional 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💻🛠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À procura de um futuro promissor❓ Vem encontrar o teu lugar ✨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Segoe UI Emoji" panose="020B0502040204020203" pitchFamily="34" charset="0"/>
              </a:rPr>
              <a:t>🚀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#EnsinoeFormacaoProfissional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#campeonatosdasprofissoes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#skillsportugalnorte2024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#NosSomosWorldSkills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#OperationsofStrategicImportance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#OSI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#EUFunds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#SocialRights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#PESSOAS2030</a:t>
            </a:r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r>
              <a:rPr lang="pt-PT" sz="1400" u="sng" dirty="0">
                <a:effectLst/>
                <a:latin typeface="Barlow" panose="00000500000000000000" pitchFamily="2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#iefp</a:t>
            </a:r>
            <a:endParaRPr lang="pt-PT" sz="14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r>
              <a:rPr lang="pt-PT" sz="14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r>
              <a:rPr lang="pt-PT" sz="1800" dirty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Barlow" panose="00000500000000000000" pitchFamily="2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pt-P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8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6910-7B1D-8444-40A3-79FA4623E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535C82-6F6E-9998-DDA6-F31ED706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52">
            <a:extLst>
              <a:ext uri="{FF2B5EF4-FFF2-40B4-BE49-F238E27FC236}">
                <a16:creationId xmlns:a16="http://schemas.microsoft.com/office/drawing/2014/main" id="{A0F3F633-F469-A529-3D34-1F6EC7532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1ABE088C-E3BB-9F10-7520-145F6329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54DAC05-1BEA-648E-1A80-C752123BADA6}"/>
              </a:ext>
            </a:extLst>
          </p:cNvPr>
          <p:cNvSpPr txBox="1"/>
          <p:nvPr/>
        </p:nvSpPr>
        <p:spPr>
          <a:xfrm>
            <a:off x="718458" y="1539821"/>
            <a:ext cx="9004041" cy="158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Imagem: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16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t-P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PT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C23253-F03E-8B41-E114-8955E5841E00}"/>
              </a:ext>
            </a:extLst>
          </p:cNvPr>
          <p:cNvSpPr txBox="1"/>
          <p:nvPr/>
        </p:nvSpPr>
        <p:spPr>
          <a:xfrm>
            <a:off x="7238929" y="1540702"/>
            <a:ext cx="439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Barlow" panose="00000500000000000000" pitchFamily="2" charset="0"/>
              </a:rPr>
              <a:t>Link para download de imagens:</a:t>
            </a:r>
          </a:p>
          <a:p>
            <a:r>
              <a:rPr lang="pt-PT" sz="1400" dirty="0">
                <a:latin typeface="Barlow" panose="00000500000000000000" pitchFamily="2" charset="0"/>
                <a:hlinkClick r:id="rId3"/>
              </a:rPr>
              <a:t>https://drive.google.com/file/d/1L9hxUpYt33G6nWgv3iugGehJspTmbrBg/view?usp</a:t>
            </a:r>
            <a:r>
              <a:rPr lang="pt-PT" sz="1400">
                <a:latin typeface="Barlow" panose="00000500000000000000" pitchFamily="2" charset="0"/>
                <a:hlinkClick r:id="rId3"/>
              </a:rPr>
              <a:t>=sharing</a:t>
            </a:r>
            <a:endParaRPr lang="pt-PT" sz="1400">
              <a:latin typeface="Barlow" panose="00000500000000000000" pitchFamily="2" charset="0"/>
            </a:endParaRPr>
          </a:p>
          <a:p>
            <a:endParaRPr lang="pt-PT" sz="1400" dirty="0">
              <a:latin typeface="Barlow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BE3F253-20A3-AA32-4941-5501C73F1DE1}"/>
              </a:ext>
            </a:extLst>
          </p:cNvPr>
          <p:cNvSpPr txBox="1"/>
          <p:nvPr/>
        </p:nvSpPr>
        <p:spPr>
          <a:xfrm>
            <a:off x="774441" y="525959"/>
            <a:ext cx="61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Barlow" panose="00000500000000000000" pitchFamily="2" charset="0"/>
              </a:rPr>
              <a:t>        Publicação 17 – </a:t>
            </a:r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Falta Um dia para o 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Barlow" panose="00000500000000000000" pitchFamily="2" charset="0"/>
              </a:rPr>
              <a:t>Campeonato</a:t>
            </a:r>
          </a:p>
        </p:txBody>
      </p:sp>
      <p:pic>
        <p:nvPicPr>
          <p:cNvPr id="1026" name="Imagem 2">
            <a:extLst>
              <a:ext uri="{FF2B5EF4-FFF2-40B4-BE49-F238E27FC236}">
                <a16:creationId xmlns:a16="http://schemas.microsoft.com/office/drawing/2014/main" id="{16CACC50-E4E5-943C-60E9-0F0DEC9E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0" y="2087217"/>
            <a:ext cx="36576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2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BE6A3B-4FD6-CD57-8634-C9626DE1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24D4D17-FCEE-4034-C1AB-91FF1C00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5" y="6090082"/>
            <a:ext cx="3618940" cy="6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543</Words>
  <Application>Microsoft Office PowerPoint</Application>
  <PresentationFormat>Ecrã Panorâmico</PresentationFormat>
  <Paragraphs>73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Aptos</vt:lpstr>
      <vt:lpstr>Arial</vt:lpstr>
      <vt:lpstr>Barlow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Fonseca</dc:creator>
  <cp:lastModifiedBy>Alexandra Chamusca</cp:lastModifiedBy>
  <cp:revision>9</cp:revision>
  <dcterms:created xsi:type="dcterms:W3CDTF">2023-05-09T11:27:05Z</dcterms:created>
  <dcterms:modified xsi:type="dcterms:W3CDTF">2024-11-08T15:37:48Z</dcterms:modified>
</cp:coreProperties>
</file>